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A vieţii strâmtă cale duce,</a:t>
            </a:r>
            <a:br/>
            <a:r>
              <a:t>Din ţara negrului păcat,</a:t>
            </a:r>
            <a:br/>
            <a:r>
              <a:t>Prin jertfa mare de pe cruce,</a:t>
            </a:r>
            <a:br/>
            <a:r>
              <a:t>Spre mult slăvitul Împărat.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La cruce e hotarul ţării;</a:t>
            </a:r>
            <a:br/>
            <a:r>
              <a:t>Şi tu-l poţi trece, dac-ai vrea;</a:t>
            </a:r>
            <a:br/>
            <a:r>
              <a:t>Isus îţi dă de tot uitării</a:t>
            </a:r>
            <a:br/>
            <a:r>
              <a:t>Trecutu-ntunecat din ea.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Isus a luat cu El pe cruce</a:t>
            </a:r>
            <a:br/>
            <a:r>
              <a:t>Povara care te-apăsa;</a:t>
            </a:r>
            <a:br/>
            <a:r>
              <a:t>Te-ncrede-n El, căci te conduce</a:t>
            </a:r>
            <a:br/>
            <a:r>
              <a:t>Mereu spre ţara nouă-a ta!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De-acum poţi să trăieşti în pace,</a:t>
            </a:r>
            <a:br/>
            <a:r>
              <a:t>Cum niciodată n-ai gândit;</a:t>
            </a:r>
            <a:br/>
            <a:r>
              <a:t>Isus din fiară miel te face,</a:t>
            </a:r>
            <a:br/>
            <a:r>
              <a:t>Ca El, de-a pururi fericit.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Nici moartea nu te înspăimântă,</a:t>
            </a:r>
            <a:br/>
            <a:r>
              <a:t>Căci mergi spre locu-ţi pregătit;</a:t>
            </a:r>
            <a:br/>
            <a:r>
              <a:t>Acolo îngerii îţi cântă</a:t>
            </a:r>
            <a:br/>
            <a:r>
              <a:t>În cor măreţ: „Bine-ai venit!"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